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6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admin\Desktop\rainbow-frame-cute-doodle-border-vector_53876-1359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32478"/>
            <a:ext cx="9144001" cy="682552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 ОГБУ «УСЗСОН по </a:t>
            </a:r>
            <a:r>
              <a:rPr lang="ru-RU" sz="22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Боханскому</a:t>
            </a:r>
            <a:r>
              <a:rPr lang="ru-RU" sz="2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району» продолжается работа по приему и выдаче вещей. </a:t>
            </a:r>
            <a:r>
              <a:rPr lang="ru-RU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600" y="1371600"/>
            <a:ext cx="8077200" cy="4953000"/>
          </a:xfrm>
        </p:spPr>
        <p:txBody>
          <a:bodyPr>
            <a:noAutofit/>
          </a:bodyPr>
          <a:lstStyle/>
          <a:p>
            <a:pPr algn="just"/>
            <a:r>
              <a:rPr lang="ru-RU" sz="1400" b="1" dirty="0" smtClean="0">
                <a:solidFill>
                  <a:schemeClr val="accent2"/>
                </a:solidFill>
                <a:latin typeface="+mj-lt"/>
                <a:cs typeface="Arial" pitchFamily="34" charset="0"/>
              </a:rPr>
              <a:t>В пункт принимаются вещи от населения, организаций, индивидуальных предпринимателей. Принимаемые вещи должны быть в хорошем состоянии, пригодными для дальнейшего использования или новыми.</a:t>
            </a:r>
          </a:p>
          <a:p>
            <a:pPr algn="just"/>
            <a:endParaRPr lang="ru-RU" sz="1400" b="1" dirty="0" smtClean="0">
              <a:solidFill>
                <a:schemeClr val="accent2"/>
              </a:solidFill>
              <a:latin typeface="+mj-lt"/>
              <a:cs typeface="Arial" pitchFamily="34" charset="0"/>
            </a:endParaRPr>
          </a:p>
          <a:p>
            <a:pPr algn="just"/>
            <a:r>
              <a:rPr lang="ru-RU" sz="1400" b="1" dirty="0" smtClean="0">
                <a:solidFill>
                  <a:schemeClr val="accent2"/>
                </a:solidFill>
                <a:latin typeface="+mj-lt"/>
                <a:cs typeface="Arial" pitchFamily="34" charset="0"/>
              </a:rPr>
              <a:t>Принимаются:</a:t>
            </a:r>
          </a:p>
          <a:p>
            <a:pPr algn="just"/>
            <a:r>
              <a:rPr lang="ru-RU" sz="1400" b="1" dirty="0" smtClean="0">
                <a:solidFill>
                  <a:schemeClr val="accent2"/>
                </a:solidFill>
                <a:latin typeface="+mj-lt"/>
                <a:cs typeface="Arial" pitchFamily="34" charset="0"/>
              </a:rPr>
              <a:t>- одеяла, подушки, комплекты постельного белья и т.п.;</a:t>
            </a:r>
          </a:p>
          <a:p>
            <a:pPr algn="just"/>
            <a:r>
              <a:rPr lang="ru-RU" sz="1400" b="1" dirty="0" smtClean="0">
                <a:solidFill>
                  <a:schemeClr val="accent2"/>
                </a:solidFill>
                <a:latin typeface="+mj-lt"/>
                <a:cs typeface="Arial" pitchFamily="34" charset="0"/>
              </a:rPr>
              <a:t>- одежда, обувь для детей и взрослых;</a:t>
            </a:r>
          </a:p>
          <a:p>
            <a:pPr algn="just"/>
            <a:r>
              <a:rPr lang="ru-RU" sz="1400" b="1" dirty="0" smtClean="0">
                <a:solidFill>
                  <a:schemeClr val="accent2"/>
                </a:solidFill>
                <a:latin typeface="+mj-lt"/>
                <a:cs typeface="Arial" pitchFamily="34" charset="0"/>
              </a:rPr>
              <a:t>- посуда, мебель, бытовая техника;</a:t>
            </a:r>
          </a:p>
          <a:p>
            <a:pPr algn="just"/>
            <a:r>
              <a:rPr lang="ru-RU" sz="1400" b="1" dirty="0" smtClean="0">
                <a:solidFill>
                  <a:schemeClr val="accent2"/>
                </a:solidFill>
                <a:latin typeface="+mj-lt"/>
                <a:cs typeface="Arial" pitchFamily="34" charset="0"/>
              </a:rPr>
              <a:t>- канцелярские товары, средства личной гигиены, бытовая химия (новые);</a:t>
            </a:r>
          </a:p>
          <a:p>
            <a:pPr algn="just"/>
            <a:r>
              <a:rPr lang="ru-RU" sz="1400" b="1" dirty="0" smtClean="0">
                <a:solidFill>
                  <a:schemeClr val="accent2"/>
                </a:solidFill>
                <a:latin typeface="+mj-lt"/>
                <a:cs typeface="Arial" pitchFamily="34" charset="0"/>
              </a:rPr>
              <a:t>- детские товары (коляски, кроватки, стульчики для кормления, </a:t>
            </a:r>
            <a:r>
              <a:rPr lang="ru-RU" sz="1400" b="1" dirty="0" err="1" smtClean="0">
                <a:solidFill>
                  <a:schemeClr val="accent2"/>
                </a:solidFill>
                <a:latin typeface="+mj-lt"/>
                <a:cs typeface="Arial" pitchFamily="34" charset="0"/>
              </a:rPr>
              <a:t>пеленальные</a:t>
            </a:r>
            <a:r>
              <a:rPr lang="ru-RU" sz="1400" b="1" dirty="0" smtClean="0">
                <a:solidFill>
                  <a:schemeClr val="accent2"/>
                </a:solidFill>
                <a:latin typeface="+mj-lt"/>
                <a:cs typeface="Arial" pitchFamily="34" charset="0"/>
              </a:rPr>
              <a:t> столики, ходунки и т.п.)</a:t>
            </a:r>
          </a:p>
          <a:p>
            <a:pPr algn="just"/>
            <a:endParaRPr lang="ru-RU" sz="1400" b="1" dirty="0" smtClean="0">
              <a:solidFill>
                <a:schemeClr val="accent2"/>
              </a:solidFill>
              <a:latin typeface="+mj-lt"/>
              <a:cs typeface="Arial" pitchFamily="34" charset="0"/>
            </a:endParaRPr>
          </a:p>
          <a:p>
            <a:pPr algn="just"/>
            <a:r>
              <a:rPr lang="ru-RU" sz="1400" b="1" dirty="0" smtClean="0">
                <a:solidFill>
                  <a:schemeClr val="accent2"/>
                </a:solidFill>
                <a:latin typeface="+mj-lt"/>
                <a:cs typeface="Arial" pitchFamily="34" charset="0"/>
              </a:rPr>
              <a:t>Вещи принимаются и выдаются БЕСПЛАТНО малоимущим, многодетным семьям, гражданам,  находящимся в трудной жизненной ситуации.</a:t>
            </a:r>
          </a:p>
          <a:p>
            <a:endParaRPr lang="ru-RU" sz="1400" b="1" dirty="0" smtClean="0">
              <a:solidFill>
                <a:schemeClr val="accent2"/>
              </a:solidFill>
              <a:latin typeface="+mj-lt"/>
              <a:cs typeface="Arial" pitchFamily="34" charset="0"/>
            </a:endParaRPr>
          </a:p>
          <a:p>
            <a:r>
              <a:rPr lang="ru-RU" sz="1400" b="1" dirty="0" smtClean="0">
                <a:solidFill>
                  <a:schemeClr val="accent2"/>
                </a:solidFill>
                <a:latin typeface="+mj-lt"/>
                <a:cs typeface="Arial" pitchFamily="34" charset="0"/>
              </a:rPr>
              <a:t>Будем Вам очень признательны и благодарны, если Вы поделитесь этими вещами с теми, кто в них остро нуждается!</a:t>
            </a:r>
          </a:p>
          <a:p>
            <a:r>
              <a:rPr lang="ru-RU" sz="1400" b="1" dirty="0" smtClean="0">
                <a:solidFill>
                  <a:schemeClr val="accent2"/>
                </a:solidFill>
                <a:latin typeface="+mj-lt"/>
                <a:cs typeface="Arial" pitchFamily="34" charset="0"/>
              </a:rPr>
              <a:t>Помогая другим,  мы помогаем себе!</a:t>
            </a:r>
          </a:p>
          <a:p>
            <a:r>
              <a:rPr lang="ru-RU" sz="1400" b="1" dirty="0" smtClean="0">
                <a:solidFill>
                  <a:schemeClr val="accent2"/>
                </a:solidFill>
                <a:latin typeface="+mj-lt"/>
                <a:cs typeface="Arial" pitchFamily="34" charset="0"/>
              </a:rPr>
              <a:t> </a:t>
            </a:r>
          </a:p>
          <a:p>
            <a:r>
              <a:rPr lang="ru-RU" sz="1400" b="1" dirty="0" smtClean="0">
                <a:solidFill>
                  <a:schemeClr val="accent2"/>
                </a:solidFill>
                <a:latin typeface="+mj-lt"/>
                <a:cs typeface="Arial" pitchFamily="34" charset="0"/>
              </a:rPr>
              <a:t>Обращаться по адресу: п. Бохан, ул. Школьная, д. 6</a:t>
            </a:r>
          </a:p>
          <a:p>
            <a:r>
              <a:rPr lang="ru-RU" sz="1400" b="1" dirty="0" smtClean="0">
                <a:solidFill>
                  <a:schemeClr val="accent2"/>
                </a:solidFill>
                <a:latin typeface="+mj-lt"/>
                <a:cs typeface="Arial" pitchFamily="34" charset="0"/>
              </a:rPr>
              <a:t>Т. +7(39538)91-5-17</a:t>
            </a: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C:\Users\admin\Desktop\hand-drawn-child-like-collage-template_23-21497315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3" name="Заголовок 22"/>
          <p:cNvSpPr>
            <a:spLocks noGrp="1"/>
          </p:cNvSpPr>
          <p:nvPr>
            <p:ph type="title"/>
          </p:nvPr>
        </p:nvSpPr>
        <p:spPr>
          <a:xfrm>
            <a:off x="990600" y="0"/>
            <a:ext cx="7162800" cy="76200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ОГБУ «УСЗСОН по </a:t>
            </a:r>
            <a:r>
              <a:rPr lang="ru-RU" sz="2400" dirty="0" err="1" smtClean="0">
                <a:solidFill>
                  <a:schemeClr val="tx2"/>
                </a:solidFill>
              </a:rPr>
              <a:t>Боханскому</a:t>
            </a:r>
            <a:r>
              <a:rPr lang="ru-RU" sz="2400" dirty="0" smtClean="0">
                <a:solidFill>
                  <a:schemeClr val="tx2"/>
                </a:solidFill>
              </a:rPr>
              <a:t> району» </a:t>
            </a:r>
            <a:br>
              <a:rPr lang="ru-RU" sz="2400" dirty="0" smtClean="0">
                <a:solidFill>
                  <a:schemeClr val="tx2"/>
                </a:solidFill>
              </a:rPr>
            </a:br>
            <a:r>
              <a:rPr lang="ru-RU" sz="2400" dirty="0" smtClean="0">
                <a:solidFill>
                  <a:schemeClr val="tx2"/>
                </a:solidFill>
              </a:rPr>
              <a:t>прокат детских товаров</a:t>
            </a:r>
            <a:endParaRPr lang="ru-RU" sz="2400" dirty="0">
              <a:solidFill>
                <a:schemeClr val="tx2"/>
              </a:solidFill>
            </a:endParaRPr>
          </a:p>
        </p:txBody>
      </p:sp>
      <p:pic>
        <p:nvPicPr>
          <p:cNvPr id="1027" name="Picture 3" descr="C:\Users\admin\Desktop\IMG_20210323_114511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 rot="20707493">
            <a:off x="1937669" y="3282087"/>
            <a:ext cx="2125663" cy="23129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4" descr="C:\Users\admin\Desktop\IMG_20210323_115847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 rot="21365909" flipH="1">
            <a:off x="4259724" y="4812889"/>
            <a:ext cx="1447800" cy="18375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29" name="Picture 5" descr="C:\Users\admin\Desktop\IMG_549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22079">
            <a:off x="5703539" y="1060508"/>
            <a:ext cx="1700383" cy="16626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C:\Users\admin\Desktop\IMG_20210323_11494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32528" flipH="1">
            <a:off x="5715000" y="4267200"/>
            <a:ext cx="1524000" cy="16119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1" name="Picture 7" descr="C:\Users\admin\Desktop\IMG_549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0754133">
            <a:off x="5796779" y="2573935"/>
            <a:ext cx="1520577" cy="1803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2" name="Picture 8" descr="C:\Users\admin\Desktop\IMG-1ae5bf301716dc35b0d262240c8985dc-V.jpg"/>
          <p:cNvPicPr>
            <a:picLocks noChangeAspect="1" noChangeArrowheads="1"/>
          </p:cNvPicPr>
          <p:nvPr/>
        </p:nvPicPr>
        <p:blipFill>
          <a:blip r:embed="rId8"/>
          <a:srcRect l="23913" t="47282" r="31522" b="11957"/>
          <a:stretch>
            <a:fillRect/>
          </a:stretch>
        </p:blipFill>
        <p:spPr bwMode="auto">
          <a:xfrm rot="340368">
            <a:off x="2124875" y="1077993"/>
            <a:ext cx="2231509" cy="22047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142</Words>
  <Application>Microsoft Office PowerPoint</Application>
  <PresentationFormat>Экран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  В ОГБУ «УСЗСОН по Боханскому району» продолжается работа по приему и выдаче вещей.  </vt:lpstr>
      <vt:lpstr>ОГБУ «УСЗСОН по Боханскому району»  прокат детских товаров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ОГБУ «УСЗСОН по Боханскому району» продолжается работа по приему и выдаче вещей.</dc:title>
  <dc:creator>admin</dc:creator>
  <cp:lastModifiedBy>Любовь Александровна Юрова</cp:lastModifiedBy>
  <cp:revision>12</cp:revision>
  <dcterms:created xsi:type="dcterms:W3CDTF">2010-01-01T16:05:51Z</dcterms:created>
  <dcterms:modified xsi:type="dcterms:W3CDTF">2024-08-05T07:32:34Z</dcterms:modified>
</cp:coreProperties>
</file>