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7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7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8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6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2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A2E9F-A856-4AAD-AF2F-E4F817AD3E8A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BFBA-F83F-4EA2-9F92-E833AFDE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"/>
            <a:ext cx="9906000" cy="703118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76" y="64334"/>
            <a:ext cx="1105216" cy="1105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93292" y="202082"/>
            <a:ext cx="856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упреждение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социальной защиты и социального обслуживания населения по Боханскому району"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368" y="722346"/>
            <a:ext cx="8038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 правил </a:t>
            </a:r>
            <a:r>
              <a:rPr lang="ru-RU" sz="28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финансовой грамотности для </a:t>
            </a:r>
            <a:r>
              <a:rPr lang="ru-RU" sz="2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родителей</a:t>
            </a:r>
            <a:endParaRPr lang="ru-RU" sz="28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67834" y="1645749"/>
            <a:ext cx="3156904" cy="5190253"/>
            <a:chOff x="531" y="1688"/>
            <a:chExt cx="4970" cy="8175"/>
          </a:xfrm>
        </p:grpSpPr>
        <p:pic>
          <p:nvPicPr>
            <p:cNvPr id="1028" name="Picture 4" descr="7 правил финансовой грамотности для родителей маленьких детей, изображение №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6197"/>
              <a:ext cx="4966" cy="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" y="1688"/>
              <a:ext cx="4891" cy="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31" y="5812"/>
              <a:ext cx="43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2. Следите за своей реакцией на финансовые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49182" y="1413058"/>
            <a:ext cx="2791668" cy="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100" b="1" dirty="0" smtClean="0">
                <a:latin typeface="Calibri" panose="020F0502020204030204" pitchFamily="34" charset="0"/>
              </a:rPr>
              <a:t>1.Посвятите </a:t>
            </a:r>
            <a:r>
              <a:rPr lang="ru-RU" altLang="ru-RU" sz="1100" b="1" dirty="0">
                <a:latin typeface="Calibri" panose="020F0502020204030204" pitchFamily="34" charset="0"/>
              </a:rPr>
              <a:t>ребёнка в семейный бюджет."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9.jpeg" descr="7 правил финансовой грамотности для родителей маленьких детей, изображение №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9423" y="1637597"/>
            <a:ext cx="3210705" cy="24155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592" y="4407526"/>
            <a:ext cx="3054001" cy="2327519"/>
          </a:xfrm>
          <a:prstGeom prst="rect">
            <a:avLst/>
          </a:prstGeom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781755" y="1407789"/>
            <a:ext cx="2791669" cy="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100" b="1" dirty="0" smtClean="0">
                <a:latin typeface="Calibri" panose="020F0502020204030204" pitchFamily="34" charset="0"/>
              </a:rPr>
              <a:t>3.Осознанно </a:t>
            </a:r>
            <a:r>
              <a:rPr lang="ru-RU" altLang="ru-RU" sz="1100" b="1" dirty="0">
                <a:latin typeface="Calibri" panose="020F0502020204030204" pitchFamily="34" charset="0"/>
              </a:rPr>
              <a:t>делайте покупки с </a:t>
            </a:r>
            <a:r>
              <a:rPr lang="ru-RU" altLang="ru-RU" sz="1100" b="1" dirty="0" smtClean="0">
                <a:latin typeface="Calibri" panose="020F0502020204030204" pitchFamily="34" charset="0"/>
              </a:rPr>
              <a:t>ребёнком.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566317" y="4205982"/>
            <a:ext cx="3007107" cy="1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100" b="1" dirty="0" smtClean="0">
                <a:latin typeface="Calibri" panose="020F0502020204030204" pitchFamily="34" charset="0"/>
              </a:rPr>
              <a:t>4.Выделяйте </a:t>
            </a:r>
            <a:r>
              <a:rPr lang="ru-RU" altLang="ru-RU" sz="1100" b="1" dirty="0">
                <a:latin typeface="Calibri" panose="020F0502020204030204" pitchFamily="34" charset="0"/>
              </a:rPr>
              <a:t>еженедельно карманные деньги.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image11.jpeg" descr="7 правил финансовой грамотности для родителей маленьких детей, изображение №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4993" y="2071622"/>
            <a:ext cx="2838727" cy="2431078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922051" y="1402208"/>
            <a:ext cx="2646804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1100" b="1" dirty="0" smtClean="0">
                <a:latin typeface="Calibri" panose="020F0502020204030204" pitchFamily="34" charset="0"/>
              </a:rPr>
              <a:t>5.ИграйтеИгра </a:t>
            </a:r>
            <a:r>
              <a:rPr lang="ru-RU" altLang="ru-RU" sz="1100" b="1" dirty="0">
                <a:latin typeface="Calibri" panose="020F0502020204030204" pitchFamily="34" charset="0"/>
              </a:rPr>
              <a:t>— это основной способ познания мира для детей. Попробуйте познакомить </a:t>
            </a:r>
            <a:r>
              <a:rPr lang="ru-RU" altLang="ru-RU" sz="1100" b="1" dirty="0" smtClean="0">
                <a:latin typeface="Calibri" panose="020F0502020204030204" pitchFamily="34" charset="0"/>
              </a:rPr>
              <a:t>ребёнка </a:t>
            </a:r>
            <a:r>
              <a:rPr lang="ru-RU" altLang="ru-RU" sz="1100" b="1" dirty="0">
                <a:latin typeface="Calibri" panose="020F0502020204030204" pitchFamily="34" charset="0"/>
              </a:rPr>
              <a:t>с деньгами через </a:t>
            </a:r>
            <a:r>
              <a:rPr lang="ru-RU" altLang="ru-RU" sz="1100" b="1" dirty="0" smtClean="0">
                <a:latin typeface="Calibri" panose="020F0502020204030204" pitchFamily="34" charset="0"/>
              </a:rPr>
              <a:t>игру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1873" y="4643583"/>
            <a:ext cx="28956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Лучшим примером по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являются родители, то, как они ведут семейный бюджет. Все чему вы будете учить своего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теоретически, нужно подкреплять и практически, а именно быть примером для подражания.</a:t>
            </a:r>
          </a:p>
        </p:txBody>
      </p:sp>
    </p:spTree>
    <p:extLst>
      <p:ext uri="{BB962C8B-B14F-4D97-AF65-F5344CB8AC3E}">
        <p14:creationId xmlns:p14="http://schemas.microsoft.com/office/powerpoint/2010/main" val="2461567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105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Александровна Юрова</dc:creator>
  <cp:lastModifiedBy>Любовь Александровна Юрова</cp:lastModifiedBy>
  <cp:revision>17</cp:revision>
  <dcterms:created xsi:type="dcterms:W3CDTF">2024-09-30T02:26:55Z</dcterms:created>
  <dcterms:modified xsi:type="dcterms:W3CDTF">2024-10-15T06:06:14Z</dcterms:modified>
</cp:coreProperties>
</file>